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10" r:id="rId15"/>
    <p:sldId id="287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107CA-6042-4ABA-899C-694C1761C75E}" type="datetimeFigureOut">
              <a:rPr lang="tr-TR" smtClean="0"/>
              <a:pPr/>
              <a:t>5.04.2021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5605B-721E-48D8-B302-463C598E592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77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5.04.2021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72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5.04.2021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6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5.04.2021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63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5.04.2021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25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5.04.2021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46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5.04.2021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900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5.04.2021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47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5.04.2021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51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5.04.2021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47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5.04.2021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22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5.04.2021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71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7D7B-C908-4AD3-90D4-0A03D47BCFBF}" type="datetimeFigureOut">
              <a:rPr lang="tr-TR" smtClean="0"/>
              <a:pPr/>
              <a:t>5.04.2021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89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DENİZLİ BOZKURT ORTAOKULU </a:t>
                </a:r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REHBERLİK </a:t>
                </a:r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SERVİSİ</a:t>
                </a:r>
                <a:endParaRPr lang="tr-TR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31137" y="6426463"/>
              <a:ext cx="11872317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9" name="Başlık 1"/>
          <p:cNvSpPr>
            <a:spLocks noGrp="1"/>
          </p:cNvSpPr>
          <p:nvPr>
            <p:ph type="ctrTitle"/>
          </p:nvPr>
        </p:nvSpPr>
        <p:spPr>
          <a:xfrm>
            <a:off x="216481" y="927462"/>
            <a:ext cx="11726014" cy="1711235"/>
          </a:xfrm>
        </p:spPr>
        <p:txBody>
          <a:bodyPr>
            <a:normAutofit fontScale="90000"/>
          </a:bodyPr>
          <a:lstStyle/>
          <a:p>
            <a:pPr algn="r"/>
            <a: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ZAMAN VE </a:t>
            </a:r>
            <a:b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ZAMAN YÖNETİMİ</a:t>
            </a:r>
          </a:p>
        </p:txBody>
      </p:sp>
      <p:sp>
        <p:nvSpPr>
          <p:cNvPr id="11" name="Alt Başlık 2"/>
          <p:cNvSpPr>
            <a:spLocks noGrp="1"/>
          </p:cNvSpPr>
          <p:nvPr>
            <p:ph type="subTitle" idx="1"/>
          </p:nvPr>
        </p:nvSpPr>
        <p:spPr>
          <a:xfrm>
            <a:off x="558226" y="4379335"/>
            <a:ext cx="11726014" cy="1306571"/>
          </a:xfrm>
        </p:spPr>
        <p:txBody>
          <a:bodyPr>
            <a:normAutofit/>
          </a:bodyPr>
          <a:lstStyle/>
          <a:p>
            <a:pPr algn="l"/>
            <a:r>
              <a:rPr lang="tr-TR" sz="4000" b="1" dirty="0" smtClean="0">
                <a:solidFill>
                  <a:srgbClr val="FF0000"/>
                </a:solidFill>
              </a:rPr>
              <a:t>DENİZLİ BOZKURT ORTAOKULU </a:t>
            </a:r>
            <a:r>
              <a:rPr lang="tr-TR" sz="4000" b="1" dirty="0">
                <a:solidFill>
                  <a:srgbClr val="FF0000"/>
                </a:solidFill>
              </a:rPr>
              <a:t>REHBERLİK </a:t>
            </a:r>
            <a:r>
              <a:rPr lang="tr-TR" sz="4000" b="1" dirty="0" smtClean="0">
                <a:solidFill>
                  <a:srgbClr val="FF0000"/>
                </a:solidFill>
              </a:rPr>
              <a:t>SERVİSİ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84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DENİZLİ BOZKURT ORTAOKULU </a:t>
                </a:r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REHBERLİK </a:t>
                </a:r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SERVİSİ</a:t>
                </a:r>
                <a:endParaRPr lang="tr-TR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Karar Verme Zamanı...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Şu anda ne iseniz bu, geçmişteki bir zamanda verdiğiniz ya da vermediğiniz kararların sonucudur.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Şimdiki kararlarınız da on yıl sonra hangi noktada olacağınızı belirleyecektir.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b="1" dirty="0">
                <a:solidFill>
                  <a:srgbClr val="7030A0"/>
                </a:solidFill>
                <a:latin typeface="Arial Narrow" panose="020B0606020202030204" pitchFamily="34" charset="0"/>
              </a:rPr>
              <a:t>Bir şey yapmazsanız hiç bir şey elde edemezsiniz!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DENİZLİ BOZKURT ORTAOKULU </a:t>
                </a:r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REHBERLİK </a:t>
                </a:r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SERVİSİ</a:t>
                </a:r>
                <a:endParaRPr lang="tr-TR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Hedef Belirlemek...</a:t>
            </a:r>
          </a:p>
          <a:p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b="1" dirty="0">
                <a:solidFill>
                  <a:srgbClr val="006666"/>
                </a:solidFill>
                <a:latin typeface="Arial Narrow" panose="020B0606020202030204" pitchFamily="34" charset="0"/>
              </a:rPr>
              <a:t>BAŞARININ İLK BASAMAĞI NE İSTEDİĞİNİZİ( NEYE SAHİP OLMAK İSTEDİĞİNİZİ YA DA NEYİ ELDE ETMEK İSTEDİĞİNİZİ ) BİLMEKTİR.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Object 8">
            <a:extLst>
              <a:ext uri="{FF2B5EF4-FFF2-40B4-BE49-F238E27FC236}">
                <a16:creationId xmlns:a16="http://schemas.microsoft.com/office/drawing/2014/main" id="{AAFA9163-6F44-4756-8A38-74D497DA87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74772"/>
              </p:ext>
            </p:extLst>
          </p:nvPr>
        </p:nvGraphicFramePr>
        <p:xfrm>
          <a:off x="4783015" y="3679990"/>
          <a:ext cx="3622431" cy="260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Klip" r:id="rId5" imgW="3473450" imgH="3473450" progId="">
                  <p:embed/>
                </p:oleObj>
              </mc:Choice>
              <mc:Fallback>
                <p:oleObj name="Klip" r:id="rId5" imgW="3473450" imgH="347345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015" y="3679990"/>
                        <a:ext cx="3622431" cy="2604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6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LAH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DENİZLİ BOZKURT ORTAOKULU </a:t>
                </a:r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REHBERLİK </a:t>
                </a:r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SERVİSİ</a:t>
                </a:r>
                <a:endParaRPr lang="tr-TR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Hedeflerinize Ulaşmayı Sağlayacak Olanaklara Sahip Misiniz?...</a:t>
            </a:r>
          </a:p>
          <a:p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b="1" dirty="0">
                <a:solidFill>
                  <a:srgbClr val="006666"/>
                </a:solidFill>
                <a:latin typeface="Arial Narrow" panose="020B0606020202030204" pitchFamily="34" charset="0"/>
              </a:rPr>
              <a:t>YAPMANIZ GEREKEN TEK ŞEY POTANSİYELİNİZİ DEĞERİNİN ALTINDA GÖRMEDEN, GERÇEKÇİ OLMANIZDIR.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468DB8C-1085-41E9-B952-7A05C2B39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31" y="3512557"/>
            <a:ext cx="3595663" cy="278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DENİZLİ BOZKURT ORTAOKULU </a:t>
                </a:r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REHBERLİK </a:t>
                </a:r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SERVİSİ</a:t>
                </a:r>
                <a:endParaRPr lang="tr-TR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Başarının Önündeki Engeller...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Yanlış  arkadaşlar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Zorlamak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Mükemmel olmak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Başkalarını memnun etmeye çalışmak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Acele  etmek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Güçlü görünmek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9319C009-136F-4F9D-9544-32CE242A8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065985"/>
              </p:ext>
            </p:extLst>
          </p:nvPr>
        </p:nvGraphicFramePr>
        <p:xfrm>
          <a:off x="9550985" y="1688386"/>
          <a:ext cx="2277600" cy="4529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Klip" r:id="rId4" imgW="2232025" imgH="4081463" progId="">
                  <p:embed/>
                </p:oleObj>
              </mc:Choice>
              <mc:Fallback>
                <p:oleObj name="Klip" r:id="rId4" imgW="2232025" imgH="4081463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0985" y="1688386"/>
                        <a:ext cx="2277600" cy="4529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92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DENİZLİ BOZKURT ORTAOKULU </a:t>
                </a:r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REHBERLİK </a:t>
                </a:r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SERVİSİ</a:t>
                </a:r>
                <a:endParaRPr lang="tr-TR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Başarıya Giden Yolda “Verimli Çalışma”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478226"/>
            <a:ext cx="11726014" cy="49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tr-TR" altLang="tr-T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Unutmayın; Sevgiyi Ancak Severek Öğreniriz.</a:t>
            </a:r>
          </a:p>
          <a:p>
            <a:endParaRPr lang="tr-TR" altLang="tr-TR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tr-TR" altLang="tr-T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Çalışmayı </a:t>
            </a:r>
            <a:r>
              <a:rPr lang="tr-TR" altLang="tr-TR" sz="4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da Ancak Çalışarak</a:t>
            </a:r>
            <a:r>
              <a:rPr lang="tr-TR" altLang="tr-T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...</a:t>
            </a:r>
            <a:endParaRPr lang="tr-TR" altLang="tr-TR" sz="4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2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DENİZLİ BOZKURT ORTAOKULU </a:t>
                </a:r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REHBERLİK </a:t>
                </a:r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SERVİSİ</a:t>
                </a:r>
                <a:endParaRPr lang="tr-TR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31137" y="6426463"/>
              <a:ext cx="11872317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>
                  <a:solidFill>
                    <a:srgbClr val="7030A0"/>
                  </a:solidFill>
                </a:rPr>
                <a:t>Zaman Yönetimi</a:t>
              </a:r>
              <a:endParaRPr lang="tr-TR" sz="1200" b="1" i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8" name="Başlık 1"/>
          <p:cNvSpPr txBox="1">
            <a:spLocks/>
          </p:cNvSpPr>
          <p:nvPr/>
        </p:nvSpPr>
        <p:spPr>
          <a:xfrm>
            <a:off x="2289958" y="2162246"/>
            <a:ext cx="7315200" cy="19724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400" b="1" dirty="0">
                <a:solidFill>
                  <a:srgbClr val="006666"/>
                </a:solidFill>
                <a:latin typeface="Arial Black" panose="020B0A04020102020204" pitchFamily="34" charset="0"/>
              </a:rPr>
              <a:t>KATILIMINIZ İÇİN</a:t>
            </a:r>
            <a:br>
              <a:rPr lang="tr-TR" sz="4400" b="1" dirty="0">
                <a:solidFill>
                  <a:srgbClr val="006666"/>
                </a:solidFill>
                <a:latin typeface="Arial Black" panose="020B0A04020102020204" pitchFamily="34" charset="0"/>
              </a:rPr>
            </a:br>
            <a:r>
              <a:rPr lang="tr-TR" sz="4400" b="1" dirty="0">
                <a:solidFill>
                  <a:srgbClr val="006666"/>
                </a:solidFill>
                <a:latin typeface="Arial Black" panose="020B0A04020102020204" pitchFamily="34" charset="0"/>
              </a:rPr>
              <a:t>           </a:t>
            </a:r>
            <a:br>
              <a:rPr lang="tr-TR" sz="4400" b="1" dirty="0">
                <a:solidFill>
                  <a:srgbClr val="006666"/>
                </a:solidFill>
                <a:latin typeface="Arial Black" panose="020B0A04020102020204" pitchFamily="34" charset="0"/>
              </a:rPr>
            </a:br>
            <a:r>
              <a:rPr lang="tr-TR" sz="4400" b="1" dirty="0">
                <a:solidFill>
                  <a:srgbClr val="006666"/>
                </a:solidFill>
                <a:latin typeface="Arial Black" panose="020B0A04020102020204" pitchFamily="34" charset="0"/>
              </a:rPr>
              <a:t>TEŞEKKÜR EDERİM.</a:t>
            </a:r>
          </a:p>
        </p:txBody>
      </p:sp>
    </p:spTree>
    <p:extLst>
      <p:ext uri="{BB962C8B-B14F-4D97-AF65-F5344CB8AC3E}">
        <p14:creationId xmlns:p14="http://schemas.microsoft.com/office/powerpoint/2010/main" val="65324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DENİZLİ BOZKURT ORTAOKULU </a:t>
                </a:r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REHBERLİK </a:t>
                </a:r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SERVİSİ</a:t>
                </a:r>
                <a:endParaRPr lang="tr-TR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51930"/>
            <a:ext cx="111838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İKİ İNSAN ARASINDAKİ TEK FARK, SAHİP OLDUKLARI ZAMAN DEĞİL, BUNU NASIL KULLANDIKLARIDIR!</a:t>
            </a:r>
            <a:endParaRPr lang="tr-TR" altLang="tr-TR" sz="2800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63A4C74-D77B-4CC2-8946-C4CD47A12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1" y="1005451"/>
            <a:ext cx="4648596" cy="464859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868B21D-7D14-42AF-A6F7-DF36956C76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68975"/>
          <a:stretch/>
        </p:blipFill>
        <p:spPr>
          <a:xfrm>
            <a:off x="6489895" y="2865256"/>
            <a:ext cx="5483080" cy="119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DENİZLİ BOZKURT ORTAOKULU </a:t>
                </a:r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REHBERLİK </a:t>
                </a:r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SERVİSİ</a:t>
                </a:r>
                <a:endParaRPr lang="tr-TR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Object 6">
            <a:extLst>
              <a:ext uri="{FF2B5EF4-FFF2-40B4-BE49-F238E27FC236}">
                <a16:creationId xmlns:a16="http://schemas.microsoft.com/office/drawing/2014/main" id="{501B71D1-D866-4629-B54D-C9B404F89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028894"/>
              </p:ext>
            </p:extLst>
          </p:nvPr>
        </p:nvGraphicFramePr>
        <p:xfrm>
          <a:off x="9023813" y="1630625"/>
          <a:ext cx="2871787" cy="4504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Klip" r:id="rId4" imgW="3467100" imgH="5632450" progId="">
                  <p:embed/>
                </p:oleObj>
              </mc:Choice>
              <mc:Fallback>
                <p:oleObj name="Klip" r:id="rId4" imgW="3467100" imgH="563245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3813" y="1630625"/>
                        <a:ext cx="2871787" cy="45049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23701"/>
            <a:ext cx="117260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 Şans Değildir!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ŞANS, DOĞRU  ZAMANDA DOĞRU AÇIDA DURMAKTIR!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tr-TR" altLang="tr-TR" sz="3200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PEK ÇOK İNSANIN, DİĞERLERİNİN BOŞA HARCADIĞI </a:t>
            </a:r>
          </a:p>
          <a:p>
            <a:r>
              <a:rPr lang="tr-TR" altLang="tr-TR" sz="3200" dirty="0">
                <a:latin typeface="Arial Narrow" panose="020B0606020202030204" pitchFamily="34" charset="0"/>
              </a:rPr>
              <a:t>     ZAMANI KULLANARAK ÖNE GEÇTİĞİNİ GÖRDÜM</a:t>
            </a:r>
          </a:p>
          <a:p>
            <a:r>
              <a:rPr lang="tr-TR" altLang="tr-TR" sz="3200" dirty="0">
                <a:latin typeface="Arial Narrow" panose="020B0606020202030204" pitchFamily="34" charset="0"/>
              </a:rPr>
              <a:t>							HENRY FORD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8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204308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DENİZLİ BOZKURT ORTAOKULU </a:t>
                </a:r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REHBERLİK </a:t>
                </a:r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SERVİSİ</a:t>
                </a:r>
                <a:endParaRPr lang="tr-TR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23701"/>
            <a:ext cx="117260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 Şans Değildir!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HER İNSANIN KENDİ POTANSİYELİNE GÖRE</a:t>
            </a:r>
          </a:p>
          <a:p>
            <a:r>
              <a:rPr lang="tr-TR" altLang="tr-TR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    GERÇEKLEŞTİREBİLECEĞİ MUTLAKA BİRŞEYLER </a:t>
            </a:r>
          </a:p>
          <a:p>
            <a:r>
              <a:rPr lang="tr-TR" altLang="tr-TR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    VARDIR!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9" name="Object 7">
            <a:extLst>
              <a:ext uri="{FF2B5EF4-FFF2-40B4-BE49-F238E27FC236}">
                <a16:creationId xmlns:a16="http://schemas.microsoft.com/office/drawing/2014/main" id="{1FFA3F47-9E7F-4985-BBC1-4736292E6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0450"/>
              </p:ext>
            </p:extLst>
          </p:nvPr>
        </p:nvGraphicFramePr>
        <p:xfrm>
          <a:off x="8498320" y="1712686"/>
          <a:ext cx="3444174" cy="4503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Klip" r:id="rId4" imgW="3794125" imgH="4960938" progId="">
                  <p:embed/>
                </p:oleObj>
              </mc:Choice>
              <mc:Fallback>
                <p:oleObj name="Klip" r:id="rId4" imgW="3794125" imgH="4960938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8320" y="1712686"/>
                        <a:ext cx="3444174" cy="45037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30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DENİZLİ BOZKURT ORTAOKULU </a:t>
                </a:r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REHBERLİK </a:t>
                </a:r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SERVİSİ</a:t>
                </a:r>
                <a:endParaRPr lang="tr-TR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254072"/>
            <a:ext cx="117260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 Şans Değildir!</a:t>
            </a:r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12207C75-0658-4736-9AC7-54AD95EFB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42975"/>
              </p:ext>
            </p:extLst>
          </p:nvPr>
        </p:nvGraphicFramePr>
        <p:xfrm>
          <a:off x="216480" y="1844535"/>
          <a:ext cx="11726014" cy="458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3007">
                  <a:extLst>
                    <a:ext uri="{9D8B030D-6E8A-4147-A177-3AD203B41FA5}">
                      <a16:colId xmlns:a16="http://schemas.microsoft.com/office/drawing/2014/main" val="3509945614"/>
                    </a:ext>
                  </a:extLst>
                </a:gridCol>
                <a:gridCol w="5863007">
                  <a:extLst>
                    <a:ext uri="{9D8B030D-6E8A-4147-A177-3AD203B41FA5}">
                      <a16:colId xmlns:a16="http://schemas.microsoft.com/office/drawing/2014/main" val="2849170618"/>
                    </a:ext>
                  </a:extLst>
                </a:gridCol>
              </a:tblGrid>
              <a:tr h="410793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Arial Narrow" panose="020B0606020202030204" pitchFamily="34" charset="0"/>
                        </a:rPr>
                        <a:t>BU SÖZLERDEN VAZGEÇİN!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Arial Narrow" panose="020B0606020202030204" pitchFamily="34" charset="0"/>
                        </a:rPr>
                        <a:t>BU SÖZLERİ DAĞARCIĞINIZIN BİR PARÇASI YAPIN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607983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1- YAPAMAM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1- YAPABİLİRİM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609712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2- İNANMIYORUM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2- İNANIYORUM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942959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3- ZAMANIM YOK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3- ZAMAN YARATACAĞIM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748943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4- BELKİ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alt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 4- KESİNLİKLE</a:t>
                      </a:r>
                      <a:endParaRPr lang="tr-TR" sz="1800" b="1" dirty="0">
                        <a:solidFill>
                          <a:srgbClr val="0066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04019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5- ACABA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5- MUTLAKA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86646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6- KORKUYORUM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6- KENDİME GÜVENİYORUM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82051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7- OLANAKSIZ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7- İNANÇLA HERŞEY MÜMKÜNDÜR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339874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8- EĞER	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8- YAPACAĞIM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689072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9-BİLMİYORUM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9- ÖĞRENECEĞİM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349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10-DAHA ÖNCE HEP KAYBETTİM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10-BU SEFER KAZANACAĞIM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08362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11-SONRA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11-ŞİMDİ-ŞU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1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22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DENİZLİ BOZKURT ORTAOKULU </a:t>
                </a:r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REHBERLİK </a:t>
                </a:r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SERVİSİ</a:t>
                </a:r>
                <a:endParaRPr lang="tr-TR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Object 7">
            <a:extLst>
              <a:ext uri="{FF2B5EF4-FFF2-40B4-BE49-F238E27FC236}">
                <a16:creationId xmlns:a16="http://schemas.microsoft.com/office/drawing/2014/main" id="{DB3BC79A-70B0-4CA3-AF59-789AAB2FF3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11457"/>
              </p:ext>
            </p:extLst>
          </p:nvPr>
        </p:nvGraphicFramePr>
        <p:xfrm>
          <a:off x="8510955" y="1845428"/>
          <a:ext cx="3313602" cy="4372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Klip" r:id="rId4" imgW="1118311" imgH="1944929" progId="">
                  <p:embed/>
                </p:oleObj>
              </mc:Choice>
              <mc:Fallback>
                <p:oleObj name="Klip" r:id="rId4" imgW="1118311" imgH="1944929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0955" y="1845428"/>
                        <a:ext cx="3313602" cy="4372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Başarının Dört Basamağı...</a:t>
            </a:r>
          </a:p>
          <a:p>
            <a:pPr marL="514350" indent="-514350">
              <a:buFont typeface="+mj-lt"/>
              <a:buAutoNum type="arabicPeriod"/>
            </a:pPr>
            <a:r>
              <a:rPr lang="tr-TR" altLang="tr-TR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Ne istediğini bilmek</a:t>
            </a:r>
          </a:p>
          <a:p>
            <a:pPr marL="514350" indent="-514350">
              <a:buFont typeface="+mj-lt"/>
              <a:buAutoNum type="arabicPeriod"/>
            </a:pPr>
            <a:r>
              <a:rPr lang="tr-TR" altLang="tr-TR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Harekete geçmek</a:t>
            </a:r>
          </a:p>
          <a:p>
            <a:pPr marL="514350" indent="-514350">
              <a:buFont typeface="+mj-lt"/>
              <a:buAutoNum type="arabicPeriod"/>
            </a:pPr>
            <a:r>
              <a:rPr lang="tr-TR" altLang="tr-TR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Yaptıklarınızın sonuçlarını fark etmeyi öğrenmek</a:t>
            </a:r>
          </a:p>
          <a:p>
            <a:pPr marL="514350" indent="-514350">
              <a:buFont typeface="+mj-lt"/>
              <a:buAutoNum type="arabicPeriod"/>
            </a:pPr>
            <a:r>
              <a:rPr lang="tr-TR" altLang="tr-TR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Peşinde olduğunuz sonuçları alana kadar davranışlarınızı </a:t>
            </a:r>
          </a:p>
          <a:p>
            <a:r>
              <a:rPr lang="tr-TR" altLang="tr-TR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    değiştirmeye hazır olmak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5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DENİZLİ BOZKURT ORTAOKULU </a:t>
                </a:r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REHBERLİK </a:t>
                </a:r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SERVİSİ</a:t>
                </a:r>
                <a:endParaRPr lang="tr-TR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Başarının Dört Basamağı...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9" name="Object 8">
            <a:extLst>
              <a:ext uri="{FF2B5EF4-FFF2-40B4-BE49-F238E27FC236}">
                <a16:creationId xmlns:a16="http://schemas.microsoft.com/office/drawing/2014/main" id="{60342CB1-1035-4F86-886D-34C157744B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978661"/>
              </p:ext>
            </p:extLst>
          </p:nvPr>
        </p:nvGraphicFramePr>
        <p:xfrm>
          <a:off x="762909" y="3163108"/>
          <a:ext cx="3131134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Klip" r:id="rId5" imgW="6773863" imgH="4129088" progId="">
                  <p:embed/>
                </p:oleObj>
              </mc:Choice>
              <mc:Fallback>
                <p:oleObj name="Klip" r:id="rId5" imgW="6773863" imgH="4129088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09" y="3163108"/>
                        <a:ext cx="3131134" cy="202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0">
            <a:extLst>
              <a:ext uri="{FF2B5EF4-FFF2-40B4-BE49-F238E27FC236}">
                <a16:creationId xmlns:a16="http://schemas.microsoft.com/office/drawing/2014/main" id="{36B9782D-17FB-46BB-91B8-D77F54DAC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233" y="2213783"/>
            <a:ext cx="71502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BİR SEÇENEĞE SAHİP OLMAK HİÇ SEÇENEĞE SAHİP OLMAMAK DEMEKTİR.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AC65CA75-6138-4755-8A7E-BF5404D53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109" y="3945100"/>
            <a:ext cx="71343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tr-TR" altLang="tr-TR" sz="2800" b="1" dirty="0">
                <a:solidFill>
                  <a:srgbClr val="006666"/>
                </a:solidFill>
                <a:latin typeface="Arial Narrow" panose="020B0606020202030204" pitchFamily="34" charset="0"/>
              </a:rPr>
              <a:t>İKİ SEÇENEĞE SAHİP OLMAK İKİLEM YARATIR. 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B82FC18C-BC50-4D5B-A844-A9053D6EA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109" y="4804583"/>
            <a:ext cx="71343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ÜÇ VE DAHA FAZLA SEÇENEĞİN OLMASI İSE AMACINIZA ULAŞMAK İÇİN EN İYİ YOLU SEÇME ÖZGÜRLÜĞÜNÜ GETİRİR.</a:t>
            </a:r>
          </a:p>
        </p:txBody>
      </p:sp>
    </p:spTree>
    <p:extLst>
      <p:ext uri="{BB962C8B-B14F-4D97-AF65-F5344CB8AC3E}">
        <p14:creationId xmlns:p14="http://schemas.microsoft.com/office/powerpoint/2010/main" val="39834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K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K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K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  <p:bldP spid="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DENİZLİ BOZKURT ORTAOKULU </a:t>
                </a:r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REHBERLİK </a:t>
                </a:r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SERVİSİ</a:t>
                </a:r>
                <a:endParaRPr lang="tr-TR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Değişmeye İstekli Olun!...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18" name="Text Box 1033">
            <a:extLst>
              <a:ext uri="{FF2B5EF4-FFF2-40B4-BE49-F238E27FC236}">
                <a16:creationId xmlns:a16="http://schemas.microsoft.com/office/drawing/2014/main" id="{76C59FDA-3DD9-49B3-A607-967C86CC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09" y="3094694"/>
            <a:ext cx="106395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DEĞİŞMEYE İSTEKLİ OLUN !</a:t>
            </a:r>
          </a:p>
        </p:txBody>
      </p:sp>
      <p:graphicFrame>
        <p:nvGraphicFramePr>
          <p:cNvPr id="26" name="Object 1036">
            <a:extLst>
              <a:ext uri="{FF2B5EF4-FFF2-40B4-BE49-F238E27FC236}">
                <a16:creationId xmlns:a16="http://schemas.microsoft.com/office/drawing/2014/main" id="{B2818C23-CC02-4ED8-9618-DCB090948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501949"/>
              </p:ext>
            </p:extLst>
          </p:nvPr>
        </p:nvGraphicFramePr>
        <p:xfrm>
          <a:off x="4929554" y="1573635"/>
          <a:ext cx="44958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Klip" r:id="rId5" imgW="5646738" imgH="5175250" progId="">
                  <p:embed/>
                </p:oleObj>
              </mc:Choice>
              <mc:Fallback>
                <p:oleObj name="Klip" r:id="rId5" imgW="5646738" imgH="517525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554" y="1573635"/>
                        <a:ext cx="4495800" cy="499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034">
            <a:extLst>
              <a:ext uri="{FF2B5EF4-FFF2-40B4-BE49-F238E27FC236}">
                <a16:creationId xmlns:a16="http://schemas.microsoft.com/office/drawing/2014/main" id="{567F0E86-4726-4DF2-A6F8-F4520B24F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09" y="4126331"/>
            <a:ext cx="106395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EĞER HER ZAMAN YAPTIĞINIZ ŞEYLERİ YAPMAYA DEVAM EDERSENİZ ELDE ETTİĞİNİZ SONUÇLARDAN BAŞKA BİR SONUÇ ELDE EDEMEZSİNİZ.</a:t>
            </a:r>
          </a:p>
        </p:txBody>
      </p:sp>
      <p:sp>
        <p:nvSpPr>
          <p:cNvPr id="25" name="Text Box 1035">
            <a:extLst>
              <a:ext uri="{FF2B5EF4-FFF2-40B4-BE49-F238E27FC236}">
                <a16:creationId xmlns:a16="http://schemas.microsoft.com/office/drawing/2014/main" id="{0C510546-3E57-4C47-AD46-54A5F991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09" y="5478635"/>
            <a:ext cx="106395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İNSANIN KENDİNİ DEĞİŞTİRMESİ , BAŞKA İNSANLARI DEĞİŞTİRMESİN-DEN DAHA KOLAYDIR.</a:t>
            </a:r>
          </a:p>
        </p:txBody>
      </p:sp>
    </p:spTree>
    <p:extLst>
      <p:ext uri="{BB962C8B-B14F-4D97-AF65-F5344CB8AC3E}">
        <p14:creationId xmlns:p14="http://schemas.microsoft.com/office/powerpoint/2010/main" val="26328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4" grpId="0" autoUpdateAnimBg="0"/>
      <p:bldP spid="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DENİZLİ BOZKURT ORTAOKULU </a:t>
                </a:r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REHBERLİK </a:t>
                </a:r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SERVİSİ</a:t>
                </a:r>
                <a:endParaRPr lang="tr-TR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Değişmeye İstekli Olun!...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Olaylar iyi ya da kötü değildir. Her şey “bir  durumdan” ibarettir.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Başarısızlık duygusu ve onun yarattığı kendini küçük görme, davranışla-</a:t>
            </a:r>
            <a:r>
              <a:rPr lang="tr-TR" altLang="tr-TR" sz="3200" dirty="0" err="1">
                <a:latin typeface="Arial Narrow" panose="020B0606020202030204" pitchFamily="34" charset="0"/>
              </a:rPr>
              <a:t>rınızı</a:t>
            </a:r>
            <a:r>
              <a:rPr lang="tr-TR" altLang="tr-TR" sz="3200" dirty="0">
                <a:latin typeface="Arial Narrow" panose="020B0606020202030204" pitchFamily="34" charset="0"/>
              </a:rPr>
              <a:t> olumsuz yönde etkiler.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Başarısızlık kavramı haritanızdan silindiğinde tüm yeni olasılık kapıları önünüze açılacaktır.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2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568</Words>
  <Application>Microsoft Office PowerPoint</Application>
  <PresentationFormat>Geniş ekran</PresentationFormat>
  <Paragraphs>154</Paragraphs>
  <Slides>15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Calibri Light</vt:lpstr>
      <vt:lpstr>Wingdings</vt:lpstr>
      <vt:lpstr>Office Teması</vt:lpstr>
      <vt:lpstr>Klip</vt:lpstr>
      <vt:lpstr>ZAMAN VE  ZAMAN YÖNETİMİ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ZAMAN VE  ZAMAN YÖNETİMİ</dc:title>
  <dc:creator>CylnCtn</dc:creator>
  <cp:lastModifiedBy>Lenovo</cp:lastModifiedBy>
  <cp:revision>51</cp:revision>
  <dcterms:created xsi:type="dcterms:W3CDTF">2017-09-25T18:07:51Z</dcterms:created>
  <dcterms:modified xsi:type="dcterms:W3CDTF">2021-04-05T18:16:16Z</dcterms:modified>
</cp:coreProperties>
</file>